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2" r:id="rId3"/>
    <p:sldId id="277" r:id="rId4"/>
    <p:sldId id="276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7195"/>
    <a:srgbClr val="3E99D4"/>
    <a:srgbClr val="FFD267"/>
    <a:srgbClr val="E6E6E6"/>
    <a:srgbClr val="FFC000"/>
    <a:srgbClr val="9563AA"/>
    <a:srgbClr val="13B794"/>
    <a:srgbClr val="9EC979"/>
    <a:srgbClr val="F4944A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71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84571"/>
            <a:ext cx="9144000" cy="2888857"/>
          </a:xfrm>
          <a:noFill/>
        </p:spPr>
        <p:txBody>
          <a:bodyPr anchor="ctr" anchorCtr="0">
            <a:normAutofit/>
          </a:bodyPr>
          <a:lstStyle/>
          <a:p>
            <a:r>
              <a:rPr lang="fr-FR" sz="5400" b="1" dirty="0">
                <a:solidFill>
                  <a:srgbClr val="7030A0"/>
                </a:solidFill>
              </a:rPr>
              <a:t>Stratégie 2:</a:t>
            </a:r>
            <a:br>
              <a:rPr lang="fr-FR" b="1" dirty="0">
                <a:solidFill>
                  <a:srgbClr val="FEFEFE"/>
                </a:solidFill>
              </a:rPr>
            </a:br>
            <a:r>
              <a:rPr lang="fr-FR" sz="4800" b="1" dirty="0"/>
              <a:t>Repérer les anaphores.</a:t>
            </a:r>
            <a:endParaRPr lang="fr-FR" b="1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962033"/>
            <a:ext cx="9144000" cy="750536"/>
          </a:xfrm>
        </p:spPr>
        <p:txBody>
          <a:bodyPr>
            <a:normAutofit/>
          </a:bodyPr>
          <a:lstStyle/>
          <a:p>
            <a:r>
              <a:rPr lang="fr-FR" sz="4400" dirty="0">
                <a:solidFill>
                  <a:srgbClr val="002060"/>
                </a:solidFill>
              </a:rPr>
              <a:t>Rituel</a:t>
            </a:r>
            <a:r>
              <a:rPr lang="fr-FR" sz="4400" dirty="0"/>
              <a:t> – semaine 2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4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6" y="6113965"/>
            <a:ext cx="2100195" cy="601134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5BECAE5-DAC4-CC15-3809-F41CB9B168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0" y="347133"/>
            <a:ext cx="1122299" cy="1440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FA3F1B0-AE63-CCB3-04F0-EE95ACE789F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3675" y="5956087"/>
            <a:ext cx="1062526" cy="68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515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4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B7524F50-1876-8AC0-A39E-3200F43AC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4066" y="1950181"/>
            <a:ext cx="10515600" cy="3991538"/>
          </a:xfrm>
        </p:spPr>
        <p:txBody>
          <a:bodyPr>
            <a:normAutofit fontScale="92500" lnSpcReduction="10000"/>
          </a:bodyPr>
          <a:lstStyle/>
          <a:p>
            <a:pPr marL="0" indent="0" algn="l">
              <a:buNone/>
            </a:pPr>
            <a:r>
              <a:rPr lang="fr-FR" sz="4800" b="0" i="0" u="none" strike="noStrike" baseline="0" dirty="0">
                <a:latin typeface="AGaramondPro-Regular"/>
              </a:rPr>
              <a:t>Mais par malheur cet homme avait la barbe bleue : cela le rendait si laid et si terrible, qu’il n’était ni femme ni fille qui ne s’enfuît de devant lui.</a:t>
            </a:r>
          </a:p>
          <a:p>
            <a:pPr marL="0" indent="0" algn="l">
              <a:buNone/>
            </a:pPr>
            <a:r>
              <a:rPr lang="fr-FR" sz="4800" b="0" i="0" u="none" strike="noStrike" baseline="0" dirty="0">
                <a:latin typeface="AGaramondPro-Regular"/>
              </a:rPr>
              <a:t>Une de ses voisines, dame de qualité, avait deux filles parfaitement belles. </a:t>
            </a:r>
            <a:r>
              <a:rPr lang="fr-FR" sz="4800" b="1" i="0" u="none" strike="noStrike" baseline="0" dirty="0">
                <a:latin typeface="AGaramondPro-Bold"/>
              </a:rPr>
              <a:t>Il lui </a:t>
            </a:r>
            <a:r>
              <a:rPr lang="fr-FR" sz="4800" b="0" i="0" u="none" strike="noStrike" baseline="0" dirty="0">
                <a:latin typeface="AGaramondPro-Regular"/>
              </a:rPr>
              <a:t>en demanda une en mariage...</a:t>
            </a:r>
            <a:endParaRPr lang="fr-FR" sz="123400" b="0" i="0" u="none" strike="noStrike" baseline="0" dirty="0">
              <a:latin typeface="MyriadPro-SemiCn"/>
            </a:endParaRP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30B07435-169D-4980-93B8-7D892FEFD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7799" y="258802"/>
            <a:ext cx="7371298" cy="500269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>
                <a:solidFill>
                  <a:srgbClr val="7030A0"/>
                </a:solidFill>
              </a:rPr>
              <a:t>Extrait 1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9A6F204-6139-0540-2ED1-6597BA8BDC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0" y="347133"/>
            <a:ext cx="1122299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4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B7524F50-1876-8AC0-A39E-3200F43AC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6433" y="2443795"/>
            <a:ext cx="10823866" cy="3886342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fr-FR" sz="4400" b="0" i="0" u="none" strike="noStrike" baseline="0" dirty="0">
                <a:latin typeface="AGaramondPro-Regular"/>
              </a:rPr>
              <a:t>Une de ses voisines, dame de qualité, avait deux filles parfaitement belles.</a:t>
            </a:r>
          </a:p>
          <a:p>
            <a:pPr marL="0" indent="0" algn="l">
              <a:buNone/>
            </a:pPr>
            <a:r>
              <a:rPr lang="fr-FR" sz="4400" b="0" i="0" u="none" strike="noStrike" baseline="0" dirty="0">
                <a:latin typeface="AGaramondPro-Regular"/>
              </a:rPr>
              <a:t>Il lui en demanda une en mariage, et </a:t>
            </a:r>
            <a:r>
              <a:rPr lang="fr-FR" sz="4400" b="1" i="0" u="none" strike="noStrike" baseline="0" dirty="0">
                <a:latin typeface="AGaramondPro-Bold"/>
              </a:rPr>
              <a:t>lui </a:t>
            </a:r>
            <a:r>
              <a:rPr lang="fr-FR" sz="4400" b="0" i="0" u="none" strike="noStrike" baseline="0" dirty="0">
                <a:latin typeface="AGaramondPro-Regular"/>
              </a:rPr>
              <a:t>laissa le choix de celle qu’</a:t>
            </a:r>
            <a:r>
              <a:rPr lang="fr-FR" sz="4400" b="1" i="0" u="none" strike="noStrike" baseline="0" dirty="0">
                <a:latin typeface="AGaramondPro-Bold"/>
              </a:rPr>
              <a:t>elle </a:t>
            </a:r>
            <a:r>
              <a:rPr lang="fr-FR" sz="4400" b="0" i="0" u="none" strike="noStrike" baseline="0" dirty="0">
                <a:latin typeface="AGaramondPro-Regular"/>
              </a:rPr>
              <a:t>voudrait </a:t>
            </a:r>
            <a:r>
              <a:rPr lang="fr-FR" sz="4400" b="1" i="0" u="none" strike="noStrike" baseline="0" dirty="0">
                <a:latin typeface="AGaramondPro-Bold"/>
              </a:rPr>
              <a:t>lui </a:t>
            </a:r>
            <a:r>
              <a:rPr lang="fr-FR" sz="4400" b="0" i="0" u="none" strike="noStrike" baseline="0" dirty="0">
                <a:latin typeface="AGaramondPro-Regular"/>
              </a:rPr>
              <a:t>donner.</a:t>
            </a:r>
            <a:endParaRPr lang="fr-FR" sz="400000" b="0" i="0" u="none" strike="noStrike" baseline="0" dirty="0">
              <a:latin typeface="MyriadPro-SemiCn"/>
            </a:endParaRP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30B07435-169D-4980-93B8-7D892FEFD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7799" y="258802"/>
            <a:ext cx="7371298" cy="500269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>
                <a:solidFill>
                  <a:srgbClr val="7030A0"/>
                </a:solidFill>
              </a:rPr>
              <a:t>Extrait 2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9A6F204-6139-0540-2ED1-6597BA8BDC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0" y="347133"/>
            <a:ext cx="1122299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074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71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B4730887-E499-B1B4-7DC6-79DFFFDD2E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923" y="189000"/>
            <a:ext cx="4486154" cy="64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279776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112</Words>
  <Application>Microsoft Office PowerPoint</Application>
  <PresentationFormat>Grand écran</PresentationFormat>
  <Paragraphs>11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1" baseType="lpstr">
      <vt:lpstr>AGaramondPro-Bold</vt:lpstr>
      <vt:lpstr>AGaramondPro-Regular</vt:lpstr>
      <vt:lpstr>Arial</vt:lpstr>
      <vt:lpstr>Calibri</vt:lpstr>
      <vt:lpstr>Calibri Light</vt:lpstr>
      <vt:lpstr>MyriadPro-SemiCn</vt:lpstr>
      <vt:lpstr>Thème Office</vt:lpstr>
      <vt:lpstr>Stratégie 2: Repérer les anaphores.</vt:lpstr>
      <vt:lpstr>Extrait 1</vt:lpstr>
      <vt:lpstr>Extrait 2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40</cp:revision>
  <dcterms:created xsi:type="dcterms:W3CDTF">2021-07-17T07:25:24Z</dcterms:created>
  <dcterms:modified xsi:type="dcterms:W3CDTF">2022-09-07T22:43:26Z</dcterms:modified>
</cp:coreProperties>
</file>